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390AB-0C73-42CC-8A8A-D015D653F058}" v="653" dt="2021-06-24T22:43:59.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59" autoAdjust="0"/>
  </p:normalViewPr>
  <p:slideViewPr>
    <p:cSldViewPr snapToGrid="0">
      <p:cViewPr varScale="1">
        <p:scale>
          <a:sx n="92" d="100"/>
          <a:sy n="92" d="100"/>
        </p:scale>
        <p:origin x="2154" y="90"/>
      </p:cViewPr>
      <p:guideLst>
        <p:guide orient="horz" pos="1620"/>
        <p:guide pos="2880"/>
      </p:guideLst>
    </p:cSldViewPr>
  </p:slideViewPr>
  <p:notesTextViewPr>
    <p:cViewPr>
      <p:scale>
        <a:sx n="1" d="1"/>
        <a:sy n="1" d="1"/>
      </p:scale>
      <p:origin x="0" y="-174"/>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A8A390AB-0C73-42CC-8A8A-D015D653F058}"/>
    <pc:docChg chg="undo custSel addSld modSld modSection">
      <pc:chgData name="william a" userId="c66c7249b60d4ab2" providerId="LiveId" clId="{A8A390AB-0C73-42CC-8A8A-D015D653F058}" dt="2021-06-24T22:55:07.635" v="4016" actId="20577"/>
      <pc:docMkLst>
        <pc:docMk/>
      </pc:docMkLst>
      <pc:sldChg chg="modSp mod">
        <pc:chgData name="william a" userId="c66c7249b60d4ab2" providerId="LiveId" clId="{A8A390AB-0C73-42CC-8A8A-D015D653F058}" dt="2021-06-24T21:36:06.476" v="16" actId="20577"/>
        <pc:sldMkLst>
          <pc:docMk/>
          <pc:sldMk cId="1690938764" sldId="321"/>
        </pc:sldMkLst>
        <pc:spChg chg="mod">
          <ac:chgData name="william a" userId="c66c7249b60d4ab2" providerId="LiveId" clId="{A8A390AB-0C73-42CC-8A8A-D015D653F058}" dt="2021-06-24T21:36:06.476" v="16" actId="20577"/>
          <ac:spMkLst>
            <pc:docMk/>
            <pc:sldMk cId="1690938764" sldId="321"/>
            <ac:spMk id="7" creationId="{A7690F38-F6F6-4FED-A0AD-0BFDC37606DA}"/>
          </ac:spMkLst>
        </pc:spChg>
      </pc:sldChg>
      <pc:sldChg chg="modNotesTx">
        <pc:chgData name="william a" userId="c66c7249b60d4ab2" providerId="LiveId" clId="{A8A390AB-0C73-42CC-8A8A-D015D653F058}" dt="2021-06-24T22:50:37.261" v="3442" actId="20577"/>
        <pc:sldMkLst>
          <pc:docMk/>
          <pc:sldMk cId="1226766330" sldId="361"/>
        </pc:sldMkLst>
      </pc:sldChg>
      <pc:sldChg chg="modSp mod modNotesTx">
        <pc:chgData name="william a" userId="c66c7249b60d4ab2" providerId="LiveId" clId="{A8A390AB-0C73-42CC-8A8A-D015D653F058}" dt="2021-06-24T22:40:31.955" v="3180" actId="20577"/>
        <pc:sldMkLst>
          <pc:docMk/>
          <pc:sldMk cId="1007352549" sldId="367"/>
        </pc:sldMkLst>
        <pc:spChg chg="mod">
          <ac:chgData name="william a" userId="c66c7249b60d4ab2" providerId="LiveId" clId="{A8A390AB-0C73-42CC-8A8A-D015D653F058}" dt="2021-06-24T22:39:42.134" v="3145" actId="20577"/>
          <ac:spMkLst>
            <pc:docMk/>
            <pc:sldMk cId="1007352549" sldId="367"/>
            <ac:spMk id="152" creationId="{00000000-0000-0000-0000-000000000000}"/>
          </ac:spMkLst>
        </pc:spChg>
        <pc:spChg chg="mod">
          <ac:chgData name="william a" userId="c66c7249b60d4ab2" providerId="LiveId" clId="{A8A390AB-0C73-42CC-8A8A-D015D653F058}" dt="2021-06-24T22:39:46.258" v="3146" actId="1076"/>
          <ac:spMkLst>
            <pc:docMk/>
            <pc:sldMk cId="1007352549" sldId="367"/>
            <ac:spMk id="153" creationId="{00000000-0000-0000-0000-000000000000}"/>
          </ac:spMkLst>
        </pc:spChg>
        <pc:spChg chg="mod">
          <ac:chgData name="william a" userId="c66c7249b60d4ab2" providerId="LiveId" clId="{A8A390AB-0C73-42CC-8A8A-D015D653F058}" dt="2021-06-24T22:39:46.258" v="3146" actId="1076"/>
          <ac:spMkLst>
            <pc:docMk/>
            <pc:sldMk cId="1007352549" sldId="367"/>
            <ac:spMk id="154" creationId="{00000000-0000-0000-0000-000000000000}"/>
          </ac:spMkLst>
        </pc:spChg>
        <pc:spChg chg="mod">
          <ac:chgData name="william a" userId="c66c7249b60d4ab2" providerId="LiveId" clId="{A8A390AB-0C73-42CC-8A8A-D015D653F058}" dt="2021-06-24T22:40:02.114" v="3161" actId="6549"/>
          <ac:spMkLst>
            <pc:docMk/>
            <pc:sldMk cId="1007352549" sldId="367"/>
            <ac:spMk id="155" creationId="{00000000-0000-0000-0000-000000000000}"/>
          </ac:spMkLst>
        </pc:spChg>
        <pc:spChg chg="mod">
          <ac:chgData name="william a" userId="c66c7249b60d4ab2" providerId="LiveId" clId="{A8A390AB-0C73-42CC-8A8A-D015D653F058}" dt="2021-06-24T22:40:13.407" v="3179" actId="20577"/>
          <ac:spMkLst>
            <pc:docMk/>
            <pc:sldMk cId="1007352549" sldId="367"/>
            <ac:spMk id="156" creationId="{00000000-0000-0000-0000-000000000000}"/>
          </ac:spMkLst>
        </pc:spChg>
      </pc:sldChg>
      <pc:sldChg chg="modSp modAnim modNotesTx">
        <pc:chgData name="william a" userId="c66c7249b60d4ab2" providerId="LiveId" clId="{A8A390AB-0C73-42CC-8A8A-D015D653F058}" dt="2021-06-24T22:55:07.635" v="4016" actId="20577"/>
        <pc:sldMkLst>
          <pc:docMk/>
          <pc:sldMk cId="2721526526" sldId="388"/>
        </pc:sldMkLst>
        <pc:spChg chg="mod">
          <ac:chgData name="william a" userId="c66c7249b60d4ab2" providerId="LiveId" clId="{A8A390AB-0C73-42CC-8A8A-D015D653F058}" dt="2021-06-24T22:43:59.048" v="3325" actId="20577"/>
          <ac:spMkLst>
            <pc:docMk/>
            <pc:sldMk cId="2721526526" sldId="388"/>
            <ac:spMk id="2" creationId="{EF24CA04-327F-4A45-8923-92F6874B5AD6}"/>
          </ac:spMkLst>
        </pc:spChg>
      </pc:sldChg>
      <pc:sldChg chg="modTransition">
        <pc:chgData name="william a" userId="c66c7249b60d4ab2" providerId="LiveId" clId="{A8A390AB-0C73-42CC-8A8A-D015D653F058}" dt="2021-06-24T21:37:58.228" v="19"/>
        <pc:sldMkLst>
          <pc:docMk/>
          <pc:sldMk cId="1134879288" sldId="413"/>
        </pc:sldMkLst>
      </pc:sldChg>
      <pc:sldChg chg="modSp add mod modAnim modNotesTx">
        <pc:chgData name="william a" userId="c66c7249b60d4ab2" providerId="LiveId" clId="{A8A390AB-0C73-42CC-8A8A-D015D653F058}" dt="2021-06-24T22:39:14.081" v="3144" actId="20577"/>
        <pc:sldMkLst>
          <pc:docMk/>
          <pc:sldMk cId="593023960" sldId="428"/>
        </pc:sldMkLst>
        <pc:spChg chg="mod">
          <ac:chgData name="william a" userId="c66c7249b60d4ab2" providerId="LiveId" clId="{A8A390AB-0C73-42CC-8A8A-D015D653F058}" dt="2021-06-24T22:32:01.113" v="2617" actId="20577"/>
          <ac:spMkLst>
            <pc:docMk/>
            <pc:sldMk cId="593023960" sldId="428"/>
            <ac:spMk id="2" creationId="{EF24CA04-327F-4A45-8923-92F6874B5AD6}"/>
          </ac:spMkLst>
        </pc:spChg>
        <pc:spChg chg="mod">
          <ac:chgData name="william a" userId="c66c7249b60d4ab2" providerId="LiveId" clId="{A8A390AB-0C73-42CC-8A8A-D015D653F058}" dt="2021-06-24T22:39:14.081" v="3144" actId="20577"/>
          <ac:spMkLst>
            <pc:docMk/>
            <pc:sldMk cId="593023960" sldId="428"/>
            <ac:spMk id="3" creationId="{53E16ADB-5B3B-4086-A261-D6274ABB7FBA}"/>
          </ac:spMkLst>
        </pc:spChg>
      </pc:sldChg>
    </pc:docChg>
  </pc:docChgLst>
  <pc:docChgLst>
    <pc:chgData name="william a" userId="c66c7249b60d4ab2" providerId="LiveId" clId="{B262CE18-5429-4E1C-8786-9BFFE0AC164D}"/>
    <pc:docChg chg="undo custSel addSld modSld modSection">
      <pc:chgData name="william a" userId="c66c7249b60d4ab2" providerId="LiveId" clId="{B262CE18-5429-4E1C-8786-9BFFE0AC164D}" dt="2021-05-04T18:31:33.241" v="1115" actId="6549"/>
      <pc:docMkLst>
        <pc:docMk/>
      </pc:docMkLst>
      <pc:sldChg chg="modSp mod">
        <pc:chgData name="william a" userId="c66c7249b60d4ab2" providerId="LiveId" clId="{B262CE18-5429-4E1C-8786-9BFFE0AC164D}" dt="2021-05-04T06:05:21.353" v="11" actId="2"/>
        <pc:sldMkLst>
          <pc:docMk/>
          <pc:sldMk cId="1515512664" sldId="310"/>
        </pc:sldMkLst>
        <pc:spChg chg="mod">
          <ac:chgData name="william a" userId="c66c7249b60d4ab2" providerId="LiveId" clId="{B262CE18-5429-4E1C-8786-9BFFE0AC164D}" dt="2021-05-04T06:05:21.353" v="11" actId="2"/>
          <ac:spMkLst>
            <pc:docMk/>
            <pc:sldMk cId="1515512664" sldId="310"/>
            <ac:spMk id="157" creationId="{00000000-0000-0000-0000-000000000000}"/>
          </ac:spMkLst>
        </pc:spChg>
      </pc:sldChg>
      <pc:sldChg chg="modSp mod">
        <pc:chgData name="william a" userId="c66c7249b60d4ab2" providerId="LiveId" clId="{B262CE18-5429-4E1C-8786-9BFFE0AC164D}" dt="2021-05-04T06:19:58.005" v="970" actId="14100"/>
        <pc:sldMkLst>
          <pc:docMk/>
          <pc:sldMk cId="3750996289" sldId="335"/>
        </pc:sldMkLst>
        <pc:picChg chg="mod">
          <ac:chgData name="william a" userId="c66c7249b60d4ab2" providerId="LiveId" clId="{B262CE18-5429-4E1C-8786-9BFFE0AC164D}" dt="2021-05-04T06:19:58.005" v="970" actId="14100"/>
          <ac:picMkLst>
            <pc:docMk/>
            <pc:sldMk cId="3750996289" sldId="335"/>
            <ac:picMk id="6" creationId="{F6FE0CA0-FE4B-4FE8-995A-952A5CA17645}"/>
          </ac:picMkLst>
        </pc:picChg>
      </pc:sldChg>
      <pc:sldChg chg="modSp">
        <pc:chgData name="william a" userId="c66c7249b60d4ab2" providerId="LiveId" clId="{B262CE18-5429-4E1C-8786-9BFFE0AC164D}" dt="2021-05-04T06:05:31.736" v="14" actId="2"/>
        <pc:sldMkLst>
          <pc:docMk/>
          <pc:sldMk cId="4055636555" sldId="344"/>
        </pc:sldMkLst>
        <pc:spChg chg="mod">
          <ac:chgData name="william a" userId="c66c7249b60d4ab2" providerId="LiveId" clId="{B262CE18-5429-4E1C-8786-9BFFE0AC164D}" dt="2021-05-04T06:05:31.736" v="14" actId="2"/>
          <ac:spMkLst>
            <pc:docMk/>
            <pc:sldMk cId="4055636555" sldId="344"/>
            <ac:spMk id="2" creationId="{EF24CA04-327F-4A45-8923-92F6874B5AD6}"/>
          </ac:spMkLst>
        </pc:spChg>
      </pc:sldChg>
      <pc:sldChg chg="modAnim">
        <pc:chgData name="william a" userId="c66c7249b60d4ab2" providerId="LiveId" clId="{B262CE18-5429-4E1C-8786-9BFFE0AC164D}" dt="2021-05-04T18:27:44.571" v="972"/>
        <pc:sldMkLst>
          <pc:docMk/>
          <pc:sldMk cId="2137236302" sldId="350"/>
        </pc:sldMkLst>
      </pc:sldChg>
      <pc:sldChg chg="modSp modAnim modNotesTx">
        <pc:chgData name="william a" userId="c66c7249b60d4ab2" providerId="LiveId" clId="{B262CE18-5429-4E1C-8786-9BFFE0AC164D}" dt="2021-05-04T18:31:33.241" v="1115" actId="6549"/>
        <pc:sldMkLst>
          <pc:docMk/>
          <pc:sldMk cId="2796713283" sldId="363"/>
        </pc:sldMkLst>
        <pc:spChg chg="mod">
          <ac:chgData name="william a" userId="c66c7249b60d4ab2" providerId="LiveId" clId="{B262CE18-5429-4E1C-8786-9BFFE0AC164D}" dt="2021-05-04T18:31:05.184" v="1097" actId="20577"/>
          <ac:spMkLst>
            <pc:docMk/>
            <pc:sldMk cId="2796713283" sldId="363"/>
            <ac:spMk id="2" creationId="{EF24CA04-327F-4A45-8923-92F6874B5AD6}"/>
          </ac:spMkLst>
        </pc:spChg>
      </pc:sldChg>
      <pc:sldChg chg="modSp mod">
        <pc:chgData name="william a" userId="c66c7249b60d4ab2" providerId="LiveId" clId="{B262CE18-5429-4E1C-8786-9BFFE0AC164D}" dt="2021-05-04T06:05:22.186" v="12" actId="2"/>
        <pc:sldMkLst>
          <pc:docMk/>
          <pc:sldMk cId="1007352549" sldId="367"/>
        </pc:sldMkLst>
        <pc:spChg chg="mod">
          <ac:chgData name="william a" userId="c66c7249b60d4ab2" providerId="LiveId" clId="{B262CE18-5429-4E1C-8786-9BFFE0AC164D}" dt="2021-05-04T05:55:17.563" v="8" actId="20577"/>
          <ac:spMkLst>
            <pc:docMk/>
            <pc:sldMk cId="1007352549" sldId="367"/>
            <ac:spMk id="152" creationId="{00000000-0000-0000-0000-000000000000}"/>
          </ac:spMkLst>
        </pc:spChg>
        <pc:spChg chg="mod">
          <ac:chgData name="william a" userId="c66c7249b60d4ab2" providerId="LiveId" clId="{B262CE18-5429-4E1C-8786-9BFFE0AC164D}" dt="2021-05-04T05:55:22.354" v="10" actId="20577"/>
          <ac:spMkLst>
            <pc:docMk/>
            <pc:sldMk cId="1007352549" sldId="367"/>
            <ac:spMk id="156" creationId="{00000000-0000-0000-0000-000000000000}"/>
          </ac:spMkLst>
        </pc:spChg>
        <pc:spChg chg="mod">
          <ac:chgData name="william a" userId="c66c7249b60d4ab2" providerId="LiveId" clId="{B262CE18-5429-4E1C-8786-9BFFE0AC164D}" dt="2021-05-04T06:05:22.186" v="12" actId="2"/>
          <ac:spMkLst>
            <pc:docMk/>
            <pc:sldMk cId="1007352549" sldId="367"/>
            <ac:spMk id="157" creationId="{00000000-0000-0000-0000-000000000000}"/>
          </ac:spMkLst>
        </pc:spChg>
      </pc:sldChg>
      <pc:sldChg chg="modNotesTx">
        <pc:chgData name="william a" userId="c66c7249b60d4ab2" providerId="LiveId" clId="{B262CE18-5429-4E1C-8786-9BFFE0AC164D}" dt="2021-05-04T06:06:07.621" v="28" actId="2"/>
        <pc:sldMkLst>
          <pc:docMk/>
          <pc:sldMk cId="392058892" sldId="369"/>
        </pc:sldMkLst>
      </pc:sldChg>
      <pc:sldChg chg="modNotesTx">
        <pc:chgData name="william a" userId="c66c7249b60d4ab2" providerId="LiveId" clId="{B262CE18-5429-4E1C-8786-9BFFE0AC164D}" dt="2021-05-04T06:05:47.637" v="17" actId="313"/>
        <pc:sldMkLst>
          <pc:docMk/>
          <pc:sldMk cId="3277836455" sldId="374"/>
        </pc:sldMkLst>
      </pc:sldChg>
      <pc:sldChg chg="modNotesTx">
        <pc:chgData name="william a" userId="c66c7249b60d4ab2" providerId="LiveId" clId="{B262CE18-5429-4E1C-8786-9BFFE0AC164D}" dt="2021-05-04T06:06:00.637" v="23" actId="2"/>
        <pc:sldMkLst>
          <pc:docMk/>
          <pc:sldMk cId="1086474025" sldId="375"/>
        </pc:sldMkLst>
      </pc:sldChg>
      <pc:sldChg chg="modSp modNotesTx">
        <pc:chgData name="william a" userId="c66c7249b60d4ab2" providerId="LiveId" clId="{B262CE18-5429-4E1C-8786-9BFFE0AC164D}" dt="2021-05-04T06:06:04.493" v="25" actId="2"/>
        <pc:sldMkLst>
          <pc:docMk/>
          <pc:sldMk cId="1782556230" sldId="382"/>
        </pc:sldMkLst>
        <pc:spChg chg="mod">
          <ac:chgData name="william a" userId="c66c7249b60d4ab2" providerId="LiveId" clId="{B262CE18-5429-4E1C-8786-9BFFE0AC164D}" dt="2021-05-04T06:06:03.172" v="24" actId="2"/>
          <ac:spMkLst>
            <pc:docMk/>
            <pc:sldMk cId="1782556230" sldId="382"/>
            <ac:spMk id="2" creationId="{EF24CA04-327F-4A45-8923-92F6874B5AD6}"/>
          </ac:spMkLst>
        </pc:spChg>
      </pc:sldChg>
      <pc:sldChg chg="modSp mod modNotesTx">
        <pc:chgData name="william a" userId="c66c7249b60d4ab2" providerId="LiveId" clId="{B262CE18-5429-4E1C-8786-9BFFE0AC164D}" dt="2021-05-04T06:05:58.182" v="22" actId="2"/>
        <pc:sldMkLst>
          <pc:docMk/>
          <pc:sldMk cId="1824096116" sldId="383"/>
        </pc:sldMkLst>
        <pc:spChg chg="mod">
          <ac:chgData name="william a" userId="c66c7249b60d4ab2" providerId="LiveId" clId="{B262CE18-5429-4E1C-8786-9BFFE0AC164D}" dt="2021-05-04T06:05:54.970" v="20" actId="2"/>
          <ac:spMkLst>
            <pc:docMk/>
            <pc:sldMk cId="1824096116" sldId="383"/>
            <ac:spMk id="2" creationId="{623C171E-464A-483F-B09D-38E3B7D21DC2}"/>
          </ac:spMkLst>
        </pc:spChg>
      </pc:sldChg>
      <pc:sldChg chg="modSp modNotesTx">
        <pc:chgData name="william a" userId="c66c7249b60d4ab2" providerId="LiveId" clId="{B262CE18-5429-4E1C-8786-9BFFE0AC164D}" dt="2021-05-04T06:06:06.485" v="27" actId="2"/>
        <pc:sldMkLst>
          <pc:docMk/>
          <pc:sldMk cId="3540151434" sldId="385"/>
        </pc:sldMkLst>
        <pc:spChg chg="mod">
          <ac:chgData name="william a" userId="c66c7249b60d4ab2" providerId="LiveId" clId="{B262CE18-5429-4E1C-8786-9BFFE0AC164D}" dt="2021-05-04T06:06:05.679" v="26" actId="2"/>
          <ac:spMkLst>
            <pc:docMk/>
            <pc:sldMk cId="3540151434" sldId="385"/>
            <ac:spMk id="2" creationId="{EF24CA04-327F-4A45-8923-92F6874B5AD6}"/>
          </ac:spMkLst>
        </pc:spChg>
      </pc:sldChg>
      <pc:sldChg chg="modSp modAnim modNotesTx">
        <pc:chgData name="william a" userId="c66c7249b60d4ab2" providerId="LiveId" clId="{B262CE18-5429-4E1C-8786-9BFFE0AC164D}" dt="2021-05-04T06:18:35.328" v="968"/>
        <pc:sldMkLst>
          <pc:docMk/>
          <pc:sldMk cId="2721526526" sldId="388"/>
        </pc:sldMkLst>
        <pc:spChg chg="mod">
          <ac:chgData name="william a" userId="c66c7249b60d4ab2" providerId="LiveId" clId="{B262CE18-5429-4E1C-8786-9BFFE0AC164D}" dt="2021-05-04T06:12:06.933" v="325" actId="20577"/>
          <ac:spMkLst>
            <pc:docMk/>
            <pc:sldMk cId="2721526526" sldId="388"/>
            <ac:spMk id="2" creationId="{EF24CA04-327F-4A45-8923-92F6874B5AD6}"/>
          </ac:spMkLst>
        </pc:spChg>
      </pc:sldChg>
      <pc:sldChg chg="modNotesTx">
        <pc:chgData name="william a" userId="c66c7249b60d4ab2" providerId="LiveId" clId="{B262CE18-5429-4E1C-8786-9BFFE0AC164D}" dt="2021-05-04T06:06:16.742" v="30" actId="20577"/>
        <pc:sldMkLst>
          <pc:docMk/>
          <pc:sldMk cId="1194143460" sldId="389"/>
        </pc:sldMkLst>
      </pc:sldChg>
      <pc:sldChg chg="modTransition">
        <pc:chgData name="william a" userId="c66c7249b60d4ab2" providerId="LiveId" clId="{B262CE18-5429-4E1C-8786-9BFFE0AC164D}" dt="2021-05-04T18:28:29.684" v="974"/>
        <pc:sldMkLst>
          <pc:docMk/>
          <pc:sldMk cId="1134879288" sldId="413"/>
        </pc:sldMkLst>
      </pc:sldChg>
      <pc:sldChg chg="modNotesTx">
        <pc:chgData name="william a" userId="c66c7249b60d4ab2" providerId="LiveId" clId="{B262CE18-5429-4E1C-8786-9BFFE0AC164D}" dt="2021-05-04T06:06:28.051" v="34" actId="2"/>
        <pc:sldMkLst>
          <pc:docMk/>
          <pc:sldMk cId="1205549299" sldId="424"/>
        </pc:sldMkLst>
      </pc:sldChg>
      <pc:sldChg chg="modSp mod">
        <pc:chgData name="william a" userId="c66c7249b60d4ab2" providerId="LiveId" clId="{B262CE18-5429-4E1C-8786-9BFFE0AC164D}" dt="2021-05-04T06:05:29.816" v="13" actId="2"/>
        <pc:sldMkLst>
          <pc:docMk/>
          <pc:sldMk cId="4123932683" sldId="426"/>
        </pc:sldMkLst>
        <pc:spChg chg="mod">
          <ac:chgData name="william a" userId="c66c7249b60d4ab2" providerId="LiveId" clId="{B262CE18-5429-4E1C-8786-9BFFE0AC164D}" dt="2021-05-04T06:05:29.816" v="13" actId="2"/>
          <ac:spMkLst>
            <pc:docMk/>
            <pc:sldMk cId="4123932683" sldId="426"/>
            <ac:spMk id="6" creationId="{52D41129-B67F-4B50-83F4-C7DEA7E703A0}"/>
          </ac:spMkLst>
        </pc:spChg>
      </pc:sldChg>
      <pc:sldChg chg="modSp add mod modAnim modNotesTx">
        <pc:chgData name="william a" userId="c66c7249b60d4ab2" providerId="LiveId" clId="{B262CE18-5429-4E1C-8786-9BFFE0AC164D}" dt="2021-05-04T06:18:27.449" v="967" actId="20577"/>
        <pc:sldMkLst>
          <pc:docMk/>
          <pc:sldMk cId="3532823871" sldId="427"/>
        </pc:sldMkLst>
        <pc:spChg chg="mod">
          <ac:chgData name="william a" userId="c66c7249b60d4ab2" providerId="LiveId" clId="{B262CE18-5429-4E1C-8786-9BFFE0AC164D}" dt="2021-05-04T06:11:45.106" v="317" actId="20577"/>
          <ac:spMkLst>
            <pc:docMk/>
            <pc:sldMk cId="3532823871" sldId="427"/>
            <ac:spMk id="2" creationId="{EF24CA04-327F-4A45-8923-92F6874B5AD6}"/>
          </ac:spMkLst>
        </pc:spChg>
        <pc:spChg chg="mod">
          <ac:chgData name="william a" userId="c66c7249b60d4ab2" providerId="LiveId" clId="{B262CE18-5429-4E1C-8786-9BFFE0AC164D}" dt="2021-05-04T06:18:27.449" v="967" actId="20577"/>
          <ac:spMkLst>
            <pc:docMk/>
            <pc:sldMk cId="3532823871" sldId="427"/>
            <ac:spMk id="3" creationId="{53E16ADB-5B3B-4086-A261-D6274ABB7F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6/24/2021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a:t>
            </a:r>
            <a:r>
              <a:rPr lang="en-US"/>
              <a:t>incorrect conlcusions.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a:t>
            </a:r>
            <a:r>
              <a:rPr lang="en-US" b="0" i="0" baseline="0">
                <a:solidFill>
                  <a:srgbClr val="E8EAED"/>
                </a:solidFill>
                <a:effectLst/>
                <a:latin typeface="Roboto" panose="02000000000000000000" pitchFamily="2" charset="0"/>
              </a:rPr>
              <a:t>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no, inevitability for a civil rights disaster is high. </a:t>
            </a:r>
            <a:endParaRPr lang="en-CA" dirty="0">
              <a:cs typeface="Calibri"/>
            </a:endParaRPr>
          </a:p>
          <a:p>
            <a:endParaRPr lang="en-CA" dirty="0"/>
          </a:p>
          <a:p>
            <a:r>
              <a:rPr lang="en-CA" dirty="0"/>
              <a:t>Let’s talk about two more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states. </a:t>
            </a:r>
            <a:r>
              <a:rPr lang="en-US" dirty="0">
                <a:cs typeface="Calibri"/>
              </a:rPr>
              <a:t>Facebook settled a lawsuit with Illinois consumers, which claimed the company “illegally collected and stored biometric data of millions of users without their consent.” Illinois users claimed Facebook violated consumer privacy through the “tag suggestions” feature on photos. The 9th Circuit Court of Appeals agreed, finding “the development of a face template using facial recognition technology without consent … invades an individual’s private affairs and concrete interests.”</a:t>
            </a:r>
            <a:r>
              <a:rPr lang="en-US" sz="1200" baseline="30000" dirty="0"/>
              <a:t> 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the use, development, production, and sale of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 for bans on government use of face recognition, while protecting the technology for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in the United States have halted or limited government use of facial recognition technology</a:t>
            </a:r>
            <a:r>
              <a:rPr lang="en-US" dirty="0"/>
              <a:t>, all have voted to ban the use of facial recognition by municipal or police agencies.</a:t>
            </a:r>
            <a:r>
              <a:rPr lang="en-US" baseline="30000" dirty="0"/>
              <a:t>345</a:t>
            </a:r>
            <a:r>
              <a:rPr lang="en-US" dirty="0"/>
              <a:t> Worldwide Belgium, Luxembourg, and Morocco have publicly opposed facial recognition.</a:t>
            </a:r>
            <a:r>
              <a:rPr lang="en-US" dirty="0">
                <a:cs typeface="Calibri"/>
              </a:rPr>
              <a:t> However, the use of facial recognition software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in use by police, surveillance, public transportation, or even COVID-19 protocol enforcement.</a:t>
            </a:r>
            <a:r>
              <a:rPr lang="en-US" baseline="30000" dirty="0">
                <a:cs typeface="Calibri"/>
              </a:rPr>
              <a:t>7 </a:t>
            </a:r>
            <a:r>
              <a:rPr lang="en-US" dirty="0">
                <a:cs typeface="Calibri"/>
              </a:rPr>
              <a:t> In Turkey, for the first time, drones have been trained with facial recognition technology to use lethal force in border security. China remains the world’s foremost and more notorious player in facial recognition, and is aggressively exporting its technology. Look for more news in this space as use of facial recognition continues to expand in a variety of industries, while governments and regulators react often too slowly to adequately craft regulations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6/24/2021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6/24/2021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Data ANZ</a:t>
            </a:r>
          </a:p>
          <a:p>
            <a:r>
              <a:rPr lang="en-US" sz="2800" b="1" dirty="0">
                <a:latin typeface="Roboto"/>
                <a:ea typeface="Roboto" panose="02000000000000000000" pitchFamily="2" charset="0"/>
              </a:rPr>
              <a:t>June 25,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“rumour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while there is rapid expansion in others.</a:t>
            </a:r>
            <a:r>
              <a:rPr lang="en-US" sz="28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110</TotalTime>
  <Words>13560</Words>
  <Application>Microsoft Office PowerPoint</Application>
  <PresentationFormat>On-screen Show (16:9)</PresentationFormat>
  <Paragraphs>1037</Paragraphs>
  <Slides>61</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45</cp:revision>
  <dcterms:created xsi:type="dcterms:W3CDTF">2020-02-04T03:54:30Z</dcterms:created>
  <dcterms:modified xsi:type="dcterms:W3CDTF">2021-06-24T22:55:12Z</dcterms:modified>
</cp:coreProperties>
</file>